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944C93D-6698-A460-C04C-6A791BB6E27E}"/>
              </a:ext>
            </a:extLst>
          </p:cNvPr>
          <p:cNvSpPr txBox="1"/>
          <p:nvPr/>
        </p:nvSpPr>
        <p:spPr>
          <a:xfrm>
            <a:off x="1050636" y="2515868"/>
            <a:ext cx="3512127" cy="847825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600" b="1" i="0" u="none" strike="noStrike" baseline="0" dirty="0">
                <a:solidFill>
                  <a:srgbClr val="1E469E"/>
                </a:solidFill>
                <a:latin typeface="+mj-ea"/>
                <a:ea typeface="+mj-ea"/>
              </a:rPr>
              <a:t>협동 로봇</a:t>
            </a:r>
            <a:endParaRPr lang="ko-KR" altLang="en-US" sz="3200" spc="-150" dirty="0">
              <a:solidFill>
                <a:srgbClr val="1E469E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766319A-6707-5BF1-9254-EB4754780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77342"/>
            <a:ext cx="3512127" cy="115147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B8D3116-E681-D016-FC4D-F93708B06F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564" y="2604737"/>
            <a:ext cx="683490" cy="6700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F6F229-55B5-6311-FBE7-C0F7550E8D20}"/>
              </a:ext>
            </a:extLst>
          </p:cNvPr>
          <p:cNvSpPr txBox="1"/>
          <p:nvPr/>
        </p:nvSpPr>
        <p:spPr>
          <a:xfrm>
            <a:off x="193964" y="3363693"/>
            <a:ext cx="8802254" cy="1531547"/>
          </a:xfrm>
          <a:prstGeom prst="roundRect">
            <a:avLst>
              <a:gd name="adj" fmla="val 7392"/>
            </a:avLst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인간과 협업할 수 있는 로봇으로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, </a:t>
            </a:r>
            <a:r>
              <a:rPr lang="ko-KR" altLang="en-US" sz="3200" i="0" u="none" strike="noStrike" baseline="0" dirty="0">
                <a:latin typeface="+mj-ea"/>
                <a:ea typeface="+mj-ea"/>
              </a:rPr>
              <a:t>주로 중소 규</a:t>
            </a:r>
          </a:p>
          <a:p>
            <a:pPr latinLnBrk="1">
              <a:lnSpc>
                <a:spcPct val="150000"/>
              </a:lnSpc>
            </a:pPr>
            <a:r>
              <a:rPr lang="ko-KR" altLang="en-US" sz="3200" i="0" u="none" strike="noStrike" baseline="0" dirty="0">
                <a:latin typeface="+mj-ea"/>
                <a:ea typeface="+mj-ea"/>
              </a:rPr>
              <a:t>모 사업장에 적합해 많이 사용되고 있다</a:t>
            </a:r>
            <a:r>
              <a:rPr lang="en-US" altLang="ko-KR" sz="3200" i="0" u="none" strike="noStrike" baseline="0" dirty="0">
                <a:latin typeface="+mj-ea"/>
                <a:ea typeface="+mj-ea"/>
              </a:rPr>
              <a:t>.</a:t>
            </a:r>
            <a:endParaRPr lang="ko-KR" altLang="en-US" sz="3200" spc="-15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18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17</cp:revision>
  <dcterms:created xsi:type="dcterms:W3CDTF">2024-11-29T07:51:56Z</dcterms:created>
  <dcterms:modified xsi:type="dcterms:W3CDTF">2026-01-19T02:18:00Z</dcterms:modified>
</cp:coreProperties>
</file>